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258" r:id="rId5"/>
    <p:sldId id="259" r:id="rId6"/>
    <p:sldId id="260" r:id="rId7"/>
    <p:sldId id="261" r:id="rId8"/>
    <p:sldId id="266" r:id="rId9"/>
    <p:sldId id="262" r:id="rId10"/>
    <p:sldId id="263" r:id="rId11"/>
    <p:sldId id="264" r:id="rId12"/>
    <p:sldId id="265" r:id="rId13"/>
    <p:sldId id="267" r:id="rId14"/>
    <p:sldId id="268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636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87687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4516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699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0565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7577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3326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3344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492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935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19392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1624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3190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1190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552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01216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0164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D0747D0-E146-4E48-A2CF-EE8CC8F928AA}" type="datetimeFigureOut">
              <a:rPr lang="hu-HU" smtClean="0"/>
              <a:t>2023. 05. 11.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2F29559-FA9F-4ED3-B0B6-F36536958D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7883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678BD4D-5D25-D06E-E2C0-9520D19C6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4212" y="685801"/>
            <a:ext cx="9013461" cy="1906398"/>
          </a:xfrm>
        </p:spPr>
        <p:txBody>
          <a:bodyPr/>
          <a:lstStyle/>
          <a:p>
            <a:r>
              <a:rPr lang="hu-HU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2023.</a:t>
            </a:r>
            <a:br>
              <a:rPr lang="hu-HU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hu-HU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XVII. </a:t>
            </a:r>
            <a:r>
              <a:rPr lang="hu-HU" b="1" dirty="0" err="1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NN</a:t>
            </a:r>
            <a:r>
              <a:rPr lang="hu-HU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ULTRABALATON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BA01467-D043-30F9-82C6-649B6E64D6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3429000"/>
            <a:ext cx="6400800" cy="1621172"/>
          </a:xfrm>
        </p:spPr>
        <p:txBody>
          <a:bodyPr>
            <a:normAutofit/>
          </a:bodyPr>
          <a:lstStyle/>
          <a:p>
            <a:r>
              <a:rPr lang="hu-HU" sz="3600" dirty="0">
                <a:latin typeface="Verdana" panose="020B0604030504040204" pitchFamily="34" charset="0"/>
                <a:ea typeface="Verdana" panose="020B0604030504040204" pitchFamily="34" charset="0"/>
              </a:rPr>
              <a:t>DÉL-KOM </a:t>
            </a:r>
            <a:r>
              <a:rPr lang="hu-HU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RÁNNEREK</a:t>
            </a:r>
            <a:r>
              <a:rPr lang="hu-HU" sz="3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r>
              <a:rPr lang="hu-HU" sz="3600" dirty="0">
                <a:latin typeface="Verdana" panose="020B0604030504040204" pitchFamily="34" charset="0"/>
                <a:ea typeface="Verdana" panose="020B0604030504040204" pitchFamily="34" charset="0"/>
              </a:rPr>
              <a:t>TELJESÍTÉSÉBEN</a:t>
            </a:r>
          </a:p>
        </p:txBody>
      </p:sp>
    </p:spTree>
    <p:extLst>
      <p:ext uri="{BB962C8B-B14F-4D97-AF65-F5344CB8AC3E}">
        <p14:creationId xmlns:p14="http://schemas.microsoft.com/office/powerpoint/2010/main" val="1107482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7C2A8F-A91E-68BA-934D-FFF916480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9223186" cy="1507067"/>
          </a:xfrm>
        </p:spPr>
        <p:txBody>
          <a:bodyPr/>
          <a:lstStyle/>
          <a:p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Várakozás, váltás, gondolatok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B7232DC-57FD-AA0D-ABB2-2B744A387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685800"/>
            <a:ext cx="2711053" cy="3614738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AD16529-BD38-4EA2-5C16-07B903F1A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49" y="685800"/>
            <a:ext cx="1965164" cy="3614738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206AA729-145A-D520-26DA-9518B8E42E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2593" y="685800"/>
            <a:ext cx="2025613" cy="364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738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4E5BB2B-26F7-A699-8451-B6A4BB5BD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11337212" cy="1507067"/>
          </a:xfrm>
        </p:spPr>
        <p:txBody>
          <a:bodyPr/>
          <a:lstStyle/>
          <a:p>
            <a:r>
              <a:rPr lang="hu-HU" dirty="0"/>
              <a:t>A kísérés                          nem volt hétköznapi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B58A03C-21D1-9FEA-A58E-F78F0F97C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727745"/>
            <a:ext cx="2033290" cy="3614738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DC81C9C-7C3F-B604-CCD6-D6D78E3D7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388" y="727745"/>
            <a:ext cx="2915684" cy="526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26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>
            <a:extLst>
              <a:ext uri="{FF2B5EF4-FFF2-40B4-BE49-F238E27FC236}">
                <a16:creationId xmlns:a16="http://schemas.microsoft.com/office/drawing/2014/main" id="{401BD27D-47BB-65D5-07A0-6993D963A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353" y="436227"/>
            <a:ext cx="4421000" cy="5847126"/>
          </a:xfrm>
          <a:prstGeom prst="rect">
            <a:avLst/>
          </a:prstGeom>
        </p:spPr>
      </p:pic>
      <p:pic>
        <p:nvPicPr>
          <p:cNvPr id="6" name="Tartalom helye 5">
            <a:extLst>
              <a:ext uri="{FF2B5EF4-FFF2-40B4-BE49-F238E27FC236}">
                <a16:creationId xmlns:a16="http://schemas.microsoft.com/office/drawing/2014/main" id="{E3299924-1F93-BEF1-E476-1DE373860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56" y="436227"/>
            <a:ext cx="5647939" cy="5847125"/>
          </a:xfrm>
        </p:spPr>
      </p:pic>
    </p:spTree>
    <p:extLst>
      <p:ext uri="{BB962C8B-B14F-4D97-AF65-F5344CB8AC3E}">
        <p14:creationId xmlns:p14="http://schemas.microsoft.com/office/powerpoint/2010/main" val="2210693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130C28-2A02-A5D1-274E-451A103FF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1156" y="5075339"/>
            <a:ext cx="5527456" cy="919059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/>
              <a:t>         </a:t>
            </a:r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a bringás és aki már teljesített !                        </a:t>
            </a:r>
          </a:p>
        </p:txBody>
      </p:sp>
      <p:pic>
        <p:nvPicPr>
          <p:cNvPr id="4" name="Adri-Kriszta váltó">
            <a:hlinkClick r:id="" action="ppaction://media"/>
            <a:extLst>
              <a:ext uri="{FF2B5EF4-FFF2-40B4-BE49-F238E27FC236}">
                <a16:creationId xmlns:a16="http://schemas.microsoft.com/office/drawing/2014/main" id="{67EBAEDB-F8CC-092B-DEA6-65337B8B0F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047" y="931394"/>
            <a:ext cx="2839164" cy="5224710"/>
          </a:xfr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1E8FF17E-F541-B53C-F92A-AA34B5402E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17" y="402671"/>
            <a:ext cx="5964572" cy="4471333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CBD28F8-8C3B-F4A3-DDAB-47D188E00133}"/>
              </a:ext>
            </a:extLst>
          </p:cNvPr>
          <p:cNvSpPr txBox="1"/>
          <p:nvPr/>
        </p:nvSpPr>
        <p:spPr>
          <a:xfrm>
            <a:off x="201336" y="562062"/>
            <a:ext cx="3900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KATTINTS A MOZGÓ KÉPÉRT</a:t>
            </a:r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</a:t>
            </a:r>
            <a:endParaRPr lang="hu-H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17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574F47-C4D4-6831-8467-05CDFC346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5377342"/>
            <a:ext cx="8534399" cy="1149293"/>
          </a:xfrm>
        </p:spPr>
        <p:txBody>
          <a:bodyPr/>
          <a:lstStyle/>
          <a:p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Befutottunk </a:t>
            </a:r>
            <a:r>
              <a:rPr lang="hu-HU" dirty="0" err="1">
                <a:latin typeface="Verdana" panose="020B0604030504040204" pitchFamily="34" charset="0"/>
                <a:ea typeface="Verdana" panose="020B0604030504040204" pitchFamily="34" charset="0"/>
              </a:rPr>
              <a:t>karcsival</a:t>
            </a:r>
            <a:endParaRPr lang="hu-H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AFE2E08-7FE9-20B0-0F73-9285C855CB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685800"/>
            <a:ext cx="6387707" cy="4884490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0F0623CA-9876-6608-3B3F-020528524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003" y="685800"/>
            <a:ext cx="4103858" cy="36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460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F22DA88-38A6-4B1E-41E7-71645B1DF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88AB766-928E-A6F4-2127-D40EECB77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752912"/>
            <a:ext cx="9374188" cy="5241487"/>
          </a:xfrm>
        </p:spPr>
      </p:pic>
    </p:spTree>
    <p:extLst>
      <p:ext uri="{BB962C8B-B14F-4D97-AF65-F5344CB8AC3E}">
        <p14:creationId xmlns:p14="http://schemas.microsoft.com/office/powerpoint/2010/main" val="2675213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>
            <a:extLst>
              <a:ext uri="{FF2B5EF4-FFF2-40B4-BE49-F238E27FC236}">
                <a16:creationId xmlns:a16="http://schemas.microsoft.com/office/drawing/2014/main" id="{93FA648D-DFA6-56DB-79FE-282EE6B15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4611" y="536895"/>
            <a:ext cx="5897462" cy="6509857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hu-HU" sz="2400" dirty="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VÁLLALÁSUNKAT TELJESÍTETTÜK!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hu-HU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1854 5-13 FŐS CSAPAT NEVEZETT.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hu-HU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AZ 1056. HELYEN VÉGEZTÜNK.</a:t>
            </a:r>
          </a:p>
          <a:p>
            <a:pPr marL="0" indent="0">
              <a:lnSpc>
                <a:spcPct val="110000"/>
              </a:lnSpc>
              <a:buNone/>
            </a:pPr>
            <a:endParaRPr lang="hu-HU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hu-HU" sz="2400" dirty="0">
                <a:solidFill>
                  <a:srgbClr val="92D05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EZ EGY NAGYSZERŰ EREDMÉNY!!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hu-HU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EGYMÁST TÁMOGATTUK ÉS SEGÍTETTÜK. HATALMAS SZÍVVEL ÉS ERŐVEL TELJESÍTETTÜK A </a:t>
            </a:r>
            <a:r>
              <a:rPr lang="hu-HU" sz="2400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211KM</a:t>
            </a:r>
            <a:r>
              <a:rPr lang="hu-HU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-T.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hu-HU" sz="24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VÁRJUK A KÖVETKEZŐ MEGMÉRETTETÉST.</a:t>
            </a:r>
          </a:p>
          <a:p>
            <a:pPr marL="0" indent="0">
              <a:lnSpc>
                <a:spcPct val="110000"/>
              </a:lnSpc>
              <a:buNone/>
            </a:pPr>
            <a:endParaRPr lang="hu-HU" sz="24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hu-HU" dirty="0"/>
          </a:p>
        </p:txBody>
      </p:sp>
      <p:pic>
        <p:nvPicPr>
          <p:cNvPr id="1028" name="Picture 4" descr="Fénykép megnyitása">
            <a:extLst>
              <a:ext uri="{FF2B5EF4-FFF2-40B4-BE49-F238E27FC236}">
                <a16:creationId xmlns:a16="http://schemas.microsoft.com/office/drawing/2014/main" id="{2250FC4B-66BB-A47B-B8BF-2B5EED854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646" y="595618"/>
            <a:ext cx="3088183" cy="539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49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4732AB4-634E-CAF1-B573-9CC8D1A85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>
                <a:latin typeface="Verdana" panose="020B0604030504040204" pitchFamily="34" charset="0"/>
                <a:ea typeface="Verdana" panose="020B0604030504040204" pitchFamily="34" charset="0"/>
              </a:rPr>
              <a:t>HAJRÁ DÉL-KOM </a:t>
            </a:r>
            <a:r>
              <a:rPr lang="hu-HU" sz="3600" dirty="0" err="1">
                <a:latin typeface="Verdana" panose="020B0604030504040204" pitchFamily="34" charset="0"/>
                <a:ea typeface="Verdana" panose="020B0604030504040204" pitchFamily="34" charset="0"/>
              </a:rPr>
              <a:t>RÁNNEREK</a:t>
            </a:r>
            <a:r>
              <a:rPr lang="hu-HU" sz="3600" dirty="0">
                <a:latin typeface="Verdana" panose="020B0604030504040204" pitchFamily="34" charset="0"/>
                <a:ea typeface="Verdana" panose="020B0604030504040204" pitchFamily="34" charset="0"/>
              </a:rPr>
              <a:t>!!</a:t>
            </a:r>
            <a:br>
              <a:rPr lang="hu-HU" sz="3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hu-HU" dirty="0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7E1F8DE-43CD-A233-7069-AC02EE3C6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101" y="494951"/>
            <a:ext cx="8854071" cy="3881618"/>
          </a:xfrm>
        </p:spPr>
        <p:txBody>
          <a:bodyPr/>
          <a:lstStyle/>
          <a:p>
            <a:pPr marL="0" indent="0">
              <a:lnSpc>
                <a:spcPct val="110000"/>
              </a:lnSpc>
              <a:buNone/>
            </a:pPr>
            <a:r>
              <a:rPr lang="hu-HU" sz="2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HÁLÁSAN KÖSZÖNJÜK AZ ÉLMÉNYT FELSŐVEZETŐINKNEK!</a:t>
            </a:r>
          </a:p>
          <a:p>
            <a:pPr marL="0" indent="0">
              <a:lnSpc>
                <a:spcPct val="110000"/>
              </a:lnSpc>
              <a:buNone/>
            </a:pPr>
            <a:endParaRPr lang="hu-HU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FUTÓK: AMIGYA KRISZTINA, KISS ADRIENN, MAYER GABRIELLA, PATKÓS DOROTTYA, TANTOS MÁRIA, KIS-KOVÁCS ISTVÁN, PAIZS JÓZSEF, MINDUM KÁROLY, SZABÓ BENCE, MOHAI DÁVID, </a:t>
            </a:r>
            <a:r>
              <a:rPr lang="hu-HU" dirty="0" err="1">
                <a:latin typeface="Verdana" panose="020B0604030504040204" pitchFamily="34" charset="0"/>
                <a:ea typeface="Verdana" panose="020B0604030504040204" pitchFamily="34" charset="0"/>
              </a:rPr>
              <a:t>SKUTNIK</a:t>
            </a:r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 TIBOR, </a:t>
            </a:r>
            <a:r>
              <a:rPr lang="hu-HU" dirty="0" err="1">
                <a:latin typeface="Verdana" panose="020B0604030504040204" pitchFamily="34" charset="0"/>
                <a:ea typeface="Verdana" panose="020B0604030504040204" pitchFamily="34" charset="0"/>
              </a:rPr>
              <a:t>POKORÁDI</a:t>
            </a:r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 CSILLA (</a:t>
            </a:r>
            <a:r>
              <a:rPr lang="hu-HU" dirty="0" err="1">
                <a:latin typeface="Verdana" panose="020B0604030504040204" pitchFamily="34" charset="0"/>
                <a:ea typeface="Verdana" panose="020B0604030504040204" pitchFamily="34" charset="0"/>
              </a:rPr>
              <a:t>csk</a:t>
            </a:r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0" indent="0">
              <a:lnSpc>
                <a:spcPct val="110000"/>
              </a:lnSpc>
              <a:buNone/>
            </a:pPr>
            <a:endParaRPr lang="hu-HU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</a:rPr>
              <a:t>BRINGÁS KÍSÉRŐK: </a:t>
            </a:r>
            <a:r>
              <a:rPr lang="hu-HU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TURCSICS</a:t>
            </a:r>
            <a:r>
              <a:rPr lang="hu-HU" sz="2000" dirty="0">
                <a:latin typeface="Verdana" panose="020B0604030504040204" pitchFamily="34" charset="0"/>
                <a:ea typeface="Verdana" panose="020B0604030504040204" pitchFamily="34" charset="0"/>
              </a:rPr>
              <a:t> SZILVIA, DOBOS ISTVÁN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35787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Tartalom helye 12">
            <a:extLst>
              <a:ext uri="{FF2B5EF4-FFF2-40B4-BE49-F238E27FC236}">
                <a16:creationId xmlns:a16="http://schemas.microsoft.com/office/drawing/2014/main" id="{EE2F5C31-E6A2-CFDE-D641-0BB902D66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040235"/>
            <a:ext cx="8534399" cy="4848837"/>
          </a:xfrm>
        </p:spPr>
      </p:pic>
    </p:spTree>
    <p:extLst>
      <p:ext uri="{BB962C8B-B14F-4D97-AF65-F5344CB8AC3E}">
        <p14:creationId xmlns:p14="http://schemas.microsoft.com/office/powerpoint/2010/main" val="4181947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2AC492-D6AE-63E5-05FD-6F4163E59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9799" y="4160940"/>
            <a:ext cx="5950898" cy="2348918"/>
          </a:xfrm>
        </p:spPr>
        <p:txBody>
          <a:bodyPr>
            <a:normAutofit/>
          </a:bodyPr>
          <a:lstStyle/>
          <a:p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Vártuk a társakat, majd </a:t>
            </a:r>
            <a:b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Sorban álltunk az</a:t>
            </a:r>
            <a:b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indulásért.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905F718-43FE-5C98-9208-43B084A1A2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453007"/>
            <a:ext cx="3569006" cy="6056850"/>
          </a:xfr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F6EAC898-94BF-489B-C87D-DB87F3F84E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88" y="453007"/>
            <a:ext cx="6496086" cy="3707932"/>
          </a:xfrm>
          <a:prstGeom prst="rect">
            <a:avLst/>
          </a:prstGeom>
        </p:spPr>
      </p:pic>
      <p:sp>
        <p:nvSpPr>
          <p:cNvPr id="9" name="Nyíl: balra mutató 8">
            <a:extLst>
              <a:ext uri="{FF2B5EF4-FFF2-40B4-BE49-F238E27FC236}">
                <a16:creationId xmlns:a16="http://schemas.microsoft.com/office/drawing/2014/main" id="{79C74428-7798-1CC6-AC9D-FCBA41C7DE11}"/>
              </a:ext>
            </a:extLst>
          </p:cNvPr>
          <p:cNvSpPr/>
          <p:nvPr/>
        </p:nvSpPr>
        <p:spPr>
          <a:xfrm>
            <a:off x="4580390" y="5545123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188966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3C03D8D-2812-ED34-A392-DF5C494B5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879238" cy="1507067"/>
          </a:xfrm>
        </p:spPr>
        <p:txBody>
          <a:bodyPr/>
          <a:lstStyle/>
          <a:p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még nem tudtuk mi vár ránk!</a:t>
            </a:r>
          </a:p>
        </p:txBody>
      </p:sp>
      <p:pic>
        <p:nvPicPr>
          <p:cNvPr id="13" name="Tartalom helye 12">
            <a:extLst>
              <a:ext uri="{FF2B5EF4-FFF2-40B4-BE49-F238E27FC236}">
                <a16:creationId xmlns:a16="http://schemas.microsoft.com/office/drawing/2014/main" id="{ABD0796F-2A68-44BF-ABD4-F04F20327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563299"/>
            <a:ext cx="5411788" cy="4168092"/>
          </a:xfrm>
        </p:spPr>
      </p:pic>
    </p:spTree>
    <p:extLst>
      <p:ext uri="{BB962C8B-B14F-4D97-AF65-F5344CB8AC3E}">
        <p14:creationId xmlns:p14="http://schemas.microsoft.com/office/powerpoint/2010/main" val="13946265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CC6D798-5164-0155-A00F-E845DC7D2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899171"/>
            <a:ext cx="8534400" cy="1095228"/>
          </a:xfrm>
        </p:spPr>
        <p:txBody>
          <a:bodyPr/>
          <a:lstStyle/>
          <a:p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Néhány pillanat és futás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7B54FE1-BB71-C2FC-7198-EF0E594883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501241"/>
            <a:ext cx="6438041" cy="4246927"/>
          </a:xfrm>
        </p:spPr>
      </p:pic>
    </p:spTree>
    <p:extLst>
      <p:ext uri="{BB962C8B-B14F-4D97-AF65-F5344CB8AC3E}">
        <p14:creationId xmlns:p14="http://schemas.microsoft.com/office/powerpoint/2010/main" val="180407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25AC91B-B605-7DDD-B4BF-1C962C84C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Honnan – hová </a:t>
            </a:r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</a:t>
            </a:r>
            <a:endParaRPr lang="hu-H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AF9E987-277C-0FB4-BBC7-D374183A9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8590" y="1796842"/>
            <a:ext cx="3614737" cy="1629133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72E6CEC-DB26-98CD-93ED-D660813E9D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79460" y="1745020"/>
            <a:ext cx="3614739" cy="1732777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CEF8BDFE-862F-8783-B5C1-B4D3735336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313" y="804038"/>
            <a:ext cx="2057933" cy="3614739"/>
          </a:xfrm>
          <a:prstGeom prst="rect">
            <a:avLst/>
          </a:prstGeom>
        </p:spPr>
      </p:pic>
      <p:sp>
        <p:nvSpPr>
          <p:cNvPr id="10" name="Nyíl: balra mutató 9">
            <a:extLst>
              <a:ext uri="{FF2B5EF4-FFF2-40B4-BE49-F238E27FC236}">
                <a16:creationId xmlns:a16="http://schemas.microsoft.com/office/drawing/2014/main" id="{05CAFF03-599B-A668-80C0-CE706D53ABBC}"/>
              </a:ext>
            </a:extLst>
          </p:cNvPr>
          <p:cNvSpPr/>
          <p:nvPr/>
        </p:nvSpPr>
        <p:spPr>
          <a:xfrm>
            <a:off x="6725341" y="294436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3670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74A035C-37B3-14A1-06D3-8E780786A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Jött az éjjel </a:t>
            </a:r>
            <a:r>
              <a:rPr lang="hu-HU" dirty="0" err="1">
                <a:latin typeface="Verdana" panose="020B0604030504040204" pitchFamily="34" charset="0"/>
                <a:ea typeface="Verdana" panose="020B0604030504040204" pitchFamily="34" charset="0"/>
              </a:rPr>
              <a:t>rendületlenÜl</a:t>
            </a:r>
            <a:endParaRPr lang="hu-H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67322A1F-9D1E-EB56-2460-D4C5126FF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719356"/>
            <a:ext cx="2711053" cy="3614738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75FFE1B2-5FE3-508A-3FF2-69D9636C5C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12" y="303642"/>
            <a:ext cx="6803471" cy="403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48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ávid-Csilla váltó">
            <a:hlinkClick r:id="" action="ppaction://media"/>
            <a:extLst>
              <a:ext uri="{FF2B5EF4-FFF2-40B4-BE49-F238E27FC236}">
                <a16:creationId xmlns:a16="http://schemas.microsoft.com/office/drawing/2014/main" id="{6C411DA5-7EA9-0D66-0D8B-4A5554BBEF6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212" y="587229"/>
            <a:ext cx="3082445" cy="5721291"/>
          </a:xfrm>
        </p:spPr>
      </p:pic>
      <p:pic>
        <p:nvPicPr>
          <p:cNvPr id="5" name="Hangulatos váltó">
            <a:hlinkClick r:id="" action="ppaction://media"/>
            <a:extLst>
              <a:ext uri="{FF2B5EF4-FFF2-40B4-BE49-F238E27FC236}">
                <a16:creationId xmlns:a16="http://schemas.microsoft.com/office/drawing/2014/main" id="{76E2B573-E46D-7C34-FA43-749896F0F7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800" y="545286"/>
            <a:ext cx="3200400" cy="5763234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D32B5A7-8EED-B5CF-AAD1-972C6DFF0A53}"/>
              </a:ext>
            </a:extLst>
          </p:cNvPr>
          <p:cNvSpPr txBox="1"/>
          <p:nvPr/>
        </p:nvSpPr>
        <p:spPr>
          <a:xfrm>
            <a:off x="8170877" y="1275127"/>
            <a:ext cx="1367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KATTINTS A MOZGÓ KÉPÉRT </a:t>
            </a:r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</a:t>
            </a:r>
            <a:endParaRPr lang="hu-H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42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200E3C8-090A-CFA6-AA07-70BA0EEAA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Józsi a </a:t>
            </a:r>
            <a:r>
              <a:rPr lang="hu-HU" dirty="0" err="1">
                <a:latin typeface="Verdana" panose="020B0604030504040204" pitchFamily="34" charset="0"/>
                <a:ea typeface="Verdana" panose="020B0604030504040204" pitchFamily="34" charset="0"/>
              </a:rPr>
              <a:t>motivátor</a:t>
            </a:r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</a:t>
            </a:r>
            <a:endParaRPr lang="hu-H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CEC3486-F78E-BDD3-5CE9-869E0EE0C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" y="752912"/>
            <a:ext cx="6228856" cy="3614738"/>
          </a:xfrm>
        </p:spPr>
      </p:pic>
    </p:spTree>
    <p:extLst>
      <p:ext uri="{BB962C8B-B14F-4D97-AF65-F5344CB8AC3E}">
        <p14:creationId xmlns:p14="http://schemas.microsoft.com/office/powerpoint/2010/main" val="2668896231"/>
      </p:ext>
    </p:extLst>
  </p:cSld>
  <p:clrMapOvr>
    <a:masterClrMapping/>
  </p:clrMapOvr>
</p:sld>
</file>

<file path=ppt/theme/theme1.xml><?xml version="1.0" encoding="utf-8"?>
<a:theme xmlns:a="http://schemas.openxmlformats.org/drawingml/2006/main" name="Szelet">
  <a:themeElements>
    <a:clrScheme name="Szele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zele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ele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151</TotalTime>
  <Words>173</Words>
  <Application>Microsoft Office PowerPoint</Application>
  <PresentationFormat>Szélesvásznú</PresentationFormat>
  <Paragraphs>28</Paragraphs>
  <Slides>17</Slides>
  <Notes>0</Notes>
  <HiddenSlides>0</HiddenSlides>
  <MMClips>3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1" baseType="lpstr">
      <vt:lpstr>Century Gothic</vt:lpstr>
      <vt:lpstr>Verdana</vt:lpstr>
      <vt:lpstr>Wingdings 3</vt:lpstr>
      <vt:lpstr>Szelet</vt:lpstr>
      <vt:lpstr>2023. XVII. NN ULTRABALATON</vt:lpstr>
      <vt:lpstr>PowerPoint-bemutató</vt:lpstr>
      <vt:lpstr>Vártuk a társakat, majd  Sorban álltunk az indulásért.</vt:lpstr>
      <vt:lpstr>még nem tudtuk mi vár ránk!</vt:lpstr>
      <vt:lpstr>Néhány pillanat és futás</vt:lpstr>
      <vt:lpstr>Honnan – hová </vt:lpstr>
      <vt:lpstr>Jött az éjjel rendületlenÜl</vt:lpstr>
      <vt:lpstr>PowerPoint-bemutató</vt:lpstr>
      <vt:lpstr>Józsi a motivátor </vt:lpstr>
      <vt:lpstr>Várakozás, váltás, gondolatok</vt:lpstr>
      <vt:lpstr>A kísérés                          nem volt hétköznapi</vt:lpstr>
      <vt:lpstr>PowerPoint-bemutató</vt:lpstr>
      <vt:lpstr>         a bringás és aki már teljesített !                        </vt:lpstr>
      <vt:lpstr>Befutottunk karcsival</vt:lpstr>
      <vt:lpstr>PowerPoint-bemutató</vt:lpstr>
      <vt:lpstr>PowerPoint-bemutató</vt:lpstr>
      <vt:lpstr>HAJRÁ DÉL-KOM RÁNNEREK!!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XVII. NN ULTRABALATON</dc:title>
  <dc:creator>Pál Retzler</dc:creator>
  <cp:lastModifiedBy>Pál Retzler</cp:lastModifiedBy>
  <cp:revision>8</cp:revision>
  <dcterms:created xsi:type="dcterms:W3CDTF">2023-05-10T09:33:13Z</dcterms:created>
  <dcterms:modified xsi:type="dcterms:W3CDTF">2023-05-11T09:37:09Z</dcterms:modified>
</cp:coreProperties>
</file>